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7" r:id="rId5"/>
    <p:sldId id="278" r:id="rId6"/>
    <p:sldId id="279" r:id="rId7"/>
    <p:sldId id="276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437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A4D8-0F65-4A28-96DD-52E6D49B298B}" type="datetimeFigureOut">
              <a:rPr lang="en-CA" smtClean="0"/>
              <a:t>2017-07-04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DBE4C-F25F-40CD-8632-EA8F367B16E4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2542C-12B4-4C75-B1DC-6B5042CB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5072-CED8-486F-9871-12838C9B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5275-6D9A-4EAD-ABB8-8203312D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82922-B3E3-4B5A-BA04-61608824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" y="116632"/>
            <a:ext cx="9144000" cy="3380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97FA2-4B08-4953-939B-B654FC35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9040"/>
            <a:ext cx="2160240" cy="16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0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6E0A-BEA6-408C-84C6-B298D644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EAE3-B7EA-4DDF-8C53-9D6E886CA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8A696-47CE-4261-852C-DFDA42FB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379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89D15-9874-476F-B56A-CB9EDB80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4360"/>
            <a:ext cx="6732240" cy="7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8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292D-4862-4797-96DE-26A678B2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BF78F-9BB5-45D2-ACBB-8CE9D5CE2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D18A7-DA2D-4B00-84F0-E8D93DB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17"/>
            <a:ext cx="9144000" cy="6460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1E449-9EF6-4F5C-B080-9B100C9A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356992"/>
            <a:ext cx="2520280" cy="6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2937-0586-4C2A-9DDB-BDDFBB7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73203-B3B9-496F-A5BE-65620358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078DB-B679-4F9F-86C1-623960E2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17"/>
            <a:ext cx="9144000" cy="6460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27558-9502-43F4-A902-E29311A91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140968"/>
            <a:ext cx="2094805" cy="13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AF15-5A17-4AE7-9E86-6E85C72B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5DD6-0EA6-4AEA-BC60-89FF2CF10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5623C-09C9-4C34-8A48-A39AC640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" y="116632"/>
            <a:ext cx="9144000" cy="6460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F2334B-1FF7-4D1C-B1DC-0A0D053B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2996952"/>
            <a:ext cx="2448272" cy="13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462D-973C-442C-86A7-8DF0217E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9EBD4-3ADE-4EAD-98C6-19BDBDEBF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79704-2CC0-476A-BD8C-92B891C9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98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B26EF-C506-446A-8E26-4BE0A37B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01" y="4498739"/>
            <a:ext cx="2098576" cy="18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1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BAF2-5C4B-43CD-9877-99F0BCAE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183A0-4A71-45DF-BEFE-48BFC234B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19BCB-8DA7-4F56-921D-15018F0D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92"/>
            <a:ext cx="9144000" cy="63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CBED-B4A8-4CC1-9C64-052AC7413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F878A-BC0C-48B2-AE7F-1CF35A942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D959B-AD2D-4211-8711-7E33F8E5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766"/>
            <a:ext cx="9144000" cy="64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4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C69BED-3CA4-483D-9913-D594B956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F02C2-2BA2-461C-AC81-8432B0B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6AB73-CC4A-4ED1-98D5-4026EF96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96"/>
            <a:ext cx="9144000" cy="64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6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F423-5DFB-433D-9F07-22FA650A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1B111-64E1-483B-BBB6-31FE76A14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7FDDB-CEFB-4578-A492-0BA3A0D1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66"/>
            <a:ext cx="9144000" cy="64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0482-7859-4A4E-97BC-9F397AE5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94BE-5C61-4AEC-A499-F1E3AE9DF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D7153-C626-4E09-8080-2E9F74C66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243"/>
            <a:ext cx="9144000" cy="6439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F9E846-6A09-4FB5-ADB7-28466BFF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12976"/>
            <a:ext cx="2674640" cy="7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2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19ED-6E8D-4BA1-A499-55A438A5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D9A18-148D-48E7-A7CF-2BFEA2886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42824-3854-4AA9-B617-E18386F7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814"/>
            <a:ext cx="9144000" cy="6420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C61C8-3523-4172-9CD7-EF772E57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212976"/>
            <a:ext cx="1152128" cy="6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2EF9-BE7C-46FC-8CAC-9A2F2B08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F21D-D5F3-4F6A-994A-626A9847C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2E8FC-B5A5-4C40-B837-1D33C6B5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430"/>
            <a:ext cx="9144000" cy="6405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C4A17-B01C-4B81-AC48-074C6A3B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429000"/>
            <a:ext cx="1080120" cy="5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4674-5ED9-4A0B-8BDA-9EFA80A0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08597-E00B-48CA-8B5F-7624B18E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5FBEE-21F7-4DD7-B565-3AFEDF17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01"/>
            <a:ext cx="9144000" cy="6464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0BCDE-7079-421C-8B82-B5E4611C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437112"/>
            <a:ext cx="3672408" cy="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Zahid Enterprise</dc:creator>
  <cp:lastModifiedBy>Panchi Enterprise</cp:lastModifiedBy>
  <cp:revision>5</cp:revision>
  <dcterms:created xsi:type="dcterms:W3CDTF">2015-02-28T02:06:48Z</dcterms:created>
  <dcterms:modified xsi:type="dcterms:W3CDTF">2017-07-04T15:39:17Z</dcterms:modified>
</cp:coreProperties>
</file>